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68E8F-493C-41D4-85E9-2961239E6162}" type="datetimeFigureOut">
              <a:rPr lang="es-CO" smtClean="0"/>
              <a:t>13/10/2023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113D9-CD73-478C-A314-FFDEF02FA54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43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0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2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2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3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1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2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0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8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52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1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10/13/2023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3434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Patrón de fondo&#10;&#10;Descripción generada automáticamente">
            <a:extLst>
              <a:ext uri="{FF2B5EF4-FFF2-40B4-BE49-F238E27FC236}">
                <a16:creationId xmlns:a16="http://schemas.microsoft.com/office/drawing/2014/main" id="{13B97ABC-E57B-B461-5631-B905A0E68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EFC17AF-7ECB-A307-57AF-7D142310D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4" y="3765535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50CA1A7-B063-1A66-0306-FB40040F1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09" y="3848636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406913-FBF1-510C-B9A0-7E19ABB9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986" y="436560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A7E4E1-758A-038E-7DD8-A9745D11A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335463"/>
            <a:ext cx="10467975" cy="19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2C329E-AE8C-E6D0-113B-1E410096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650967"/>
            <a:ext cx="6096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3CCE29-59E5-0C5D-0C32-36849BD0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365" y="2815644"/>
            <a:ext cx="2003757" cy="392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7706B4C-08F9-1A03-8640-F8662BC3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025" y="4579437"/>
            <a:ext cx="19145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F00A1435-26C1-8B7F-A44A-72903D2E0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019" y="4209800"/>
            <a:ext cx="2189964" cy="21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C62BC05B-FD9D-7184-A9AE-53B986EB4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10" y="2461007"/>
            <a:ext cx="544944" cy="96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86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atrón de fondo&#10;&#10;Descripción generada automáticamente">
            <a:extLst>
              <a:ext uri="{FF2B5EF4-FFF2-40B4-BE49-F238E27FC236}">
                <a16:creationId xmlns:a16="http://schemas.microsoft.com/office/drawing/2014/main" id="{0E4BA01D-B918-ED39-AB0F-822F6E416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0772A5-D256-3B07-E710-0E17D0FE6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2" y="155032"/>
            <a:ext cx="10768013" cy="64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4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EF9FD892-F50A-48FB-6ABA-8060B6BA3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-5433" y="0"/>
            <a:ext cx="12192000" cy="68580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88493-1550-CA6A-9D52-FDC95848A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Logros por pasar niveles</a:t>
            </a:r>
          </a:p>
          <a:p>
            <a:r>
              <a:rPr lang="es-CO" dirty="0"/>
              <a:t>Experto en (Topa). Por usar mucho un tipo de tropa</a:t>
            </a:r>
          </a:p>
          <a:p>
            <a:r>
              <a:rPr lang="es-CO" dirty="0"/>
              <a:t>Experto en (Torre). Por usar mucho un tipo de torre</a:t>
            </a:r>
          </a:p>
          <a:p>
            <a:r>
              <a:rPr lang="es-CO" dirty="0"/>
              <a:t>Extermina (Jefe).  Por derrotar un jefe</a:t>
            </a:r>
          </a:p>
          <a:p>
            <a:r>
              <a:rPr lang="es-CO" dirty="0"/>
              <a:t>Jardinero. Por usar Cebollas</a:t>
            </a:r>
          </a:p>
          <a:p>
            <a:endParaRPr lang="es-CO" dirty="0"/>
          </a:p>
        </p:txBody>
      </p:sp>
      <p:pic>
        <p:nvPicPr>
          <p:cNvPr id="1026" name="Picture 2" descr="Pikmin Font Generator Preview">
            <a:extLst>
              <a:ext uri="{FF2B5EF4-FFF2-40B4-BE49-F238E27FC236}">
                <a16:creationId xmlns:a16="http://schemas.microsoft.com/office/drawing/2014/main" id="{065C6F93-88FD-D0F8-3EBA-C943A59DE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9" y="692944"/>
            <a:ext cx="8981224" cy="146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4ADC59A6-B121-4EA3-B039-40CDD7026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49" b="91865" l="5000" r="90000">
                        <a14:foregroundMark x1="8281" y1="26786" x2="9844" y2="28968"/>
                        <a14:foregroundMark x1="5000" y1="26587" x2="5000" y2="26587"/>
                        <a14:foregroundMark x1="56406" y1="53373" x2="48438" y2="57540"/>
                        <a14:foregroundMark x1="52812" y1="91071" x2="55469" y2="92063"/>
                        <a14:foregroundMark x1="29688" y1="92063" x2="27031" y2="91667"/>
                        <a14:foregroundMark x1="52344" y1="6349" x2="52344" y2="63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9412" y="1814504"/>
            <a:ext cx="6404439" cy="50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5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CFA419BD-6057-9F3B-F8F9-90AE36A99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503E8A3E-174B-06C9-62AC-CA1B7DAF6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2" t="81380" r="-244"/>
          <a:stretch/>
        </p:blipFill>
        <p:spPr bwMode="auto">
          <a:xfrm flipH="1">
            <a:off x="7858125" y="3429000"/>
            <a:ext cx="4071152" cy="343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66B9EBDA-C05B-D2A4-1AE9-67B06DD72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6111" r="31553" b="75269"/>
          <a:stretch/>
        </p:blipFill>
        <p:spPr bwMode="auto">
          <a:xfrm>
            <a:off x="9085359" y="5346491"/>
            <a:ext cx="1036929" cy="12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58DCE4D-FFCE-4144-4EAD-A14236CE7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469" y="648161"/>
            <a:ext cx="1846727" cy="11145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4C8AA7-7169-BEBB-1C18-4C0F94851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86" y="449674"/>
            <a:ext cx="4050735" cy="21567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F6C7DE-2FBE-E120-7FE7-12C756FCC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470" y="1860351"/>
            <a:ext cx="1846727" cy="11229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DB8557B-924D-D2CB-B6C4-5640F9554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825" y="330957"/>
            <a:ext cx="5219527" cy="31725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AB1B798-91F6-FE5A-10A8-23A34FF55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086" y="3874672"/>
            <a:ext cx="5172797" cy="2581635"/>
          </a:xfrm>
          <a:prstGeom prst="rect">
            <a:avLst/>
          </a:prstGeom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586D575-0CAD-FC7F-1EB9-B8ECB97DD37A}"/>
              </a:ext>
            </a:extLst>
          </p:cNvPr>
          <p:cNvCxnSpPr>
            <a:stCxn id="8" idx="2"/>
            <a:endCxn id="15" idx="1"/>
          </p:cNvCxnSpPr>
          <p:nvPr/>
        </p:nvCxnSpPr>
        <p:spPr>
          <a:xfrm rot="5400000">
            <a:off x="214234" y="2873269"/>
            <a:ext cx="2559073" cy="2025368"/>
          </a:xfrm>
          <a:prstGeom prst="bentConnector4">
            <a:avLst>
              <a:gd name="adj1" fmla="val 24780"/>
              <a:gd name="adj2" fmla="val 111287"/>
            </a:avLst>
          </a:prstGeom>
          <a:ln w="76200">
            <a:solidFill>
              <a:schemeClr val="bg1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7F7D9738-FD42-844D-ACB0-4E0B6D140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5" t="526" r="16386" b="74743"/>
          <a:stretch/>
        </p:blipFill>
        <p:spPr bwMode="auto">
          <a:xfrm>
            <a:off x="6096000" y="2812445"/>
            <a:ext cx="3524250" cy="40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E42947F7-3FB9-E939-119F-4891A1AA0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6111" r="31553" b="75269"/>
          <a:stretch/>
        </p:blipFill>
        <p:spPr bwMode="auto">
          <a:xfrm>
            <a:off x="8541138" y="5689391"/>
            <a:ext cx="1036929" cy="12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7D69079-10AC-F6E9-3E65-41246EB0A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6111" r="31553" b="75269"/>
          <a:stretch/>
        </p:blipFill>
        <p:spPr bwMode="auto">
          <a:xfrm>
            <a:off x="9603823" y="5673610"/>
            <a:ext cx="1036929" cy="12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99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7FB7B58-000F-8EA4-3862-D5DE526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210EC-F899-6829-D7DC-3A23F6589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2" t="81380" r="-244"/>
          <a:stretch/>
        </p:blipFill>
        <p:spPr bwMode="auto">
          <a:xfrm flipH="1">
            <a:off x="2316877" y="842244"/>
            <a:ext cx="4071152" cy="343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E7B24C9-1871-33BA-92BE-7DBFFD611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6111" r="31553" b="75269"/>
          <a:stretch/>
        </p:blipFill>
        <p:spPr bwMode="auto">
          <a:xfrm>
            <a:off x="3544111" y="2759735"/>
            <a:ext cx="1036929" cy="12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8F95A25-5331-42E4-0D86-0788F661E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5" t="526" r="16386" b="74743"/>
          <a:stretch/>
        </p:blipFill>
        <p:spPr bwMode="auto">
          <a:xfrm>
            <a:off x="554752" y="225689"/>
            <a:ext cx="3524250" cy="40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EA5892F-45F9-34EE-39BC-2AC3547FE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6111" r="31553" b="75269"/>
          <a:stretch/>
        </p:blipFill>
        <p:spPr bwMode="auto">
          <a:xfrm>
            <a:off x="2999890" y="3102635"/>
            <a:ext cx="1036929" cy="12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B58322E-B0B9-7E1B-EDE1-59545D5EE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6111" r="31553" b="75269"/>
          <a:stretch/>
        </p:blipFill>
        <p:spPr bwMode="auto">
          <a:xfrm>
            <a:off x="4062575" y="3086854"/>
            <a:ext cx="1036929" cy="12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tails on Bulborb growth cycle! : r/Pikmin">
            <a:extLst>
              <a:ext uri="{FF2B5EF4-FFF2-40B4-BE49-F238E27FC236}">
                <a16:creationId xmlns:a16="http://schemas.microsoft.com/office/drawing/2014/main" id="{C7BE5B99-41BB-FABF-FA41-4E314FB77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4848"/>
          <a:stretch/>
        </p:blipFill>
        <p:spPr bwMode="auto">
          <a:xfrm>
            <a:off x="8055225" y="2632325"/>
            <a:ext cx="4125911" cy="4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E7806D-C519-2F39-BFA0-BB3245C03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29" y="2028825"/>
            <a:ext cx="6801979" cy="47082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B8AB17D-8B77-6CC1-A82B-1E2191611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390" y="225689"/>
            <a:ext cx="4674381" cy="23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87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079A0B2-1388-32BD-20DE-CEC5C5843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-10864" y="0"/>
            <a:ext cx="12192000" cy="6858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D8C333D-17F9-0748-9CC0-8269FA675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2" t="81380" r="-244"/>
          <a:stretch/>
        </p:blipFill>
        <p:spPr bwMode="auto">
          <a:xfrm flipH="1">
            <a:off x="154612" y="2599316"/>
            <a:ext cx="2256303" cy="190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87098D-6B13-3B33-ADE0-23C302448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6111" r="31553" b="75269"/>
          <a:stretch/>
        </p:blipFill>
        <p:spPr bwMode="auto">
          <a:xfrm flipH="1">
            <a:off x="902932" y="384195"/>
            <a:ext cx="1036929" cy="12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EE0E5-1B8F-EAC1-6B50-A8ADEBB5D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5" t="526" r="16386" b="74743"/>
          <a:stretch/>
        </p:blipFill>
        <p:spPr bwMode="auto">
          <a:xfrm flipH="1">
            <a:off x="154612" y="4025284"/>
            <a:ext cx="2464848" cy="282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B4D7781-6FD2-45F1-B30B-13DDFA0D9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6111" r="31553" b="75269"/>
          <a:stretch/>
        </p:blipFill>
        <p:spPr bwMode="auto">
          <a:xfrm>
            <a:off x="245835" y="609376"/>
            <a:ext cx="1036929" cy="12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ABB2051-1AC5-73C9-04B4-6D41683B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02" y="206617"/>
            <a:ext cx="3096057" cy="36771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13B9CC7-C0B0-3724-DD82-4AD6C64851C4}"/>
              </a:ext>
            </a:extLst>
          </p:cNvPr>
          <p:cNvSpPr txBox="1"/>
          <p:nvPr/>
        </p:nvSpPr>
        <p:spPr>
          <a:xfrm>
            <a:off x="2542699" y="948624"/>
            <a:ext cx="389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Tipo: Bulbo enano</a:t>
            </a:r>
          </a:p>
          <a:p>
            <a:r>
              <a:rPr lang="es-CO" dirty="0"/>
              <a:t>Vida: 10</a:t>
            </a:r>
          </a:p>
          <a:p>
            <a:r>
              <a:rPr lang="es-CO" dirty="0"/>
              <a:t>Velocidad: 1</a:t>
            </a:r>
          </a:p>
          <a:p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3AAD892-AE7C-041B-610A-606D7E881BD6}"/>
              </a:ext>
            </a:extLst>
          </p:cNvPr>
          <p:cNvSpPr txBox="1"/>
          <p:nvPr/>
        </p:nvSpPr>
        <p:spPr>
          <a:xfrm>
            <a:off x="2576391" y="2861937"/>
            <a:ext cx="3896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Tipo: </a:t>
            </a:r>
            <a:r>
              <a:rPr lang="es-CO" dirty="0" err="1"/>
              <a:t>Aracnorbe</a:t>
            </a:r>
            <a:r>
              <a:rPr lang="es-CO" dirty="0"/>
              <a:t> </a:t>
            </a:r>
            <a:r>
              <a:rPr lang="es-CO" dirty="0" err="1"/>
              <a:t>Acuatico</a:t>
            </a:r>
            <a:endParaRPr lang="es-CO" dirty="0"/>
          </a:p>
          <a:p>
            <a:r>
              <a:rPr lang="es-CO" dirty="0"/>
              <a:t>Vida: 20</a:t>
            </a:r>
          </a:p>
          <a:p>
            <a:r>
              <a:rPr lang="es-CO" dirty="0"/>
              <a:t>Velocidad: 5</a:t>
            </a:r>
          </a:p>
          <a:p>
            <a:r>
              <a:rPr lang="es-CO" dirty="0"/>
              <a:t>Elemento: Agua</a:t>
            </a:r>
          </a:p>
          <a:p>
            <a:r>
              <a:rPr lang="es-CO" dirty="0" err="1"/>
              <a:t>debilHielo</a:t>
            </a:r>
            <a:r>
              <a:rPr lang="es-CO" dirty="0"/>
              <a:t>: True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FDA664E-F4B4-F306-6434-1E975B1D34A9}"/>
              </a:ext>
            </a:extLst>
          </p:cNvPr>
          <p:cNvSpPr txBox="1"/>
          <p:nvPr/>
        </p:nvSpPr>
        <p:spPr>
          <a:xfrm>
            <a:off x="2542699" y="4794749"/>
            <a:ext cx="3896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Tipo: Bulbo Fogoso</a:t>
            </a:r>
          </a:p>
          <a:p>
            <a:r>
              <a:rPr lang="es-CO" dirty="0"/>
              <a:t>Vida: 100</a:t>
            </a:r>
          </a:p>
          <a:p>
            <a:r>
              <a:rPr lang="es-CO" dirty="0"/>
              <a:t>Velocidad: 2</a:t>
            </a:r>
          </a:p>
          <a:p>
            <a:r>
              <a:rPr lang="es-CO" dirty="0"/>
              <a:t>Elemento: Fuego</a:t>
            </a:r>
          </a:p>
          <a:p>
            <a:r>
              <a:rPr lang="es-CO" dirty="0" err="1"/>
              <a:t>debilAgua</a:t>
            </a:r>
            <a:r>
              <a:rPr lang="es-CO" dirty="0"/>
              <a:t>: True</a:t>
            </a:r>
          </a:p>
          <a:p>
            <a:endParaRPr lang="es-CO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BB40C26-232A-A2AD-38B2-A2E49B303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2" t="6111" r="31553" b="75269"/>
          <a:stretch/>
        </p:blipFill>
        <p:spPr bwMode="auto">
          <a:xfrm flipH="1">
            <a:off x="902932" y="834557"/>
            <a:ext cx="1036929" cy="127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etails on Bulborb growth cycle! : r/Pikmin">
            <a:extLst>
              <a:ext uri="{FF2B5EF4-FFF2-40B4-BE49-F238E27FC236}">
                <a16:creationId xmlns:a16="http://schemas.microsoft.com/office/drawing/2014/main" id="{4F81DB35-EB1B-DC1B-8971-3F926EBCE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4848"/>
          <a:stretch/>
        </p:blipFill>
        <p:spPr bwMode="auto">
          <a:xfrm>
            <a:off x="8055225" y="2632325"/>
            <a:ext cx="4125911" cy="4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26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67CADFAF-8BE4-D9BA-A53F-C45BB7A7C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255375-CAD0-17D1-D7E0-2A6A13CD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7" y="223387"/>
            <a:ext cx="6376233" cy="3548513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B41D9B2B-73F3-1B2C-EBA4-2A0A426D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924" y="4751371"/>
            <a:ext cx="442913" cy="4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98501846-421D-5BCE-AABA-82CB858EE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838" y="6062612"/>
            <a:ext cx="442914" cy="4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C9F09FC0-A259-20C1-82CD-C053DFE47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717" y="3674752"/>
            <a:ext cx="409325" cy="4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7F382A81-F7EC-6749-6052-9F71229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693" y="4113197"/>
            <a:ext cx="409325" cy="4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3040B50F-A9E4-B57A-F091-089C8537C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18" y="5732447"/>
            <a:ext cx="409325" cy="4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5CBA9CB-B2EB-9923-8293-8FAE70488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993185"/>
            <a:ext cx="2416411" cy="250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59F5AB55-9EB1-9F0B-54A6-10956B030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23" y="6062612"/>
            <a:ext cx="442914" cy="4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07D987AB-F600-A82D-D5FF-62D46BAC6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1" y="4084366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A5A549-53F5-1AE5-12F1-B2BACAB79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6075" y="3429000"/>
            <a:ext cx="5219527" cy="31725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BFCAB0F3-7BCE-70DD-319D-CBE6449F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86" y="4167467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AEA5A60F-2374-0516-8D08-7325C89C0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602" y="4898268"/>
            <a:ext cx="19145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D06E744D-3E6E-F81A-A102-12BDE1FAD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596" y="4528631"/>
            <a:ext cx="2189964" cy="21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63C60DBA-33E1-BCBE-D16E-815EE6AA8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4" y="4903771"/>
            <a:ext cx="442913" cy="4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7C0FEC06-9DFE-EF06-7C31-76AA30315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38" y="6215012"/>
            <a:ext cx="442914" cy="4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101293E1-A4DF-2646-B402-B8044FE77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17" y="3827152"/>
            <a:ext cx="409325" cy="4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E0771800-5CFC-973D-CB93-0AB6D3B0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093" y="4265597"/>
            <a:ext cx="409325" cy="4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CD7F73BD-5F1F-BA8B-D513-46C2661B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918" y="5884847"/>
            <a:ext cx="409325" cy="41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5A7C78A3-3CE6-260A-2D87-9BE19A216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123" y="6215012"/>
            <a:ext cx="442914" cy="4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F260BF3-C0F6-4C84-FD3C-0D9CE66674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3736" y="2087092"/>
            <a:ext cx="2574891" cy="9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9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Patrón de fondo&#10;&#10;Descripción generada automáticamente">
            <a:extLst>
              <a:ext uri="{FF2B5EF4-FFF2-40B4-BE49-F238E27FC236}">
                <a16:creationId xmlns:a16="http://schemas.microsoft.com/office/drawing/2014/main" id="{E989DACE-C5F3-E50E-213F-2B761662B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243585-F771-C696-A657-F83043BE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074" y="266600"/>
            <a:ext cx="5915851" cy="14289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C4AD0D-E0F6-D7F2-DB45-8982FFFDB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290" y="3429000"/>
            <a:ext cx="4801270" cy="24006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2B7639-936A-6C69-27B1-76D97A6DF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80" y="3429000"/>
            <a:ext cx="5639587" cy="2391109"/>
          </a:xfrm>
          <a:prstGeom prst="rect">
            <a:avLst/>
          </a:prstGeom>
        </p:spPr>
      </p:pic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EC58309A-DA2B-998B-4451-B14C4C383707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3750312" y="1083311"/>
            <a:ext cx="1733451" cy="2957926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0213001E-91D9-9529-EC59-A49D5C406ED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6708237" y="1083311"/>
            <a:ext cx="1733451" cy="2957925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Bomb rock - Pikipedia, the Pikmin wiki">
            <a:extLst>
              <a:ext uri="{FF2B5EF4-FFF2-40B4-BE49-F238E27FC236}">
                <a16:creationId xmlns:a16="http://schemas.microsoft.com/office/drawing/2014/main" id="{BE21512C-CF15-FDBA-EB4A-9D3495A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91" y="832378"/>
            <a:ext cx="2503072" cy="260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91D26C9F-A338-B5D8-93FA-424D950E4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3" y="-295275"/>
            <a:ext cx="4772074" cy="477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640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kmin | Alien Species | Fandom">
            <a:extLst>
              <a:ext uri="{FF2B5EF4-FFF2-40B4-BE49-F238E27FC236}">
                <a16:creationId xmlns:a16="http://schemas.microsoft.com/office/drawing/2014/main" id="{F718475F-CD9B-3A2F-3B78-C536C5270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-166237"/>
            <a:ext cx="6076950" cy="35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3F267C-D141-92A7-BBC1-4BCBA5B64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26529"/>
            <a:ext cx="9906000" cy="3956150"/>
          </a:xfrm>
          <a:prstGeom prst="rect">
            <a:avLst/>
          </a:prstGeom>
        </p:spPr>
      </p:pic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18D9E7F0-6E3D-39D4-97F5-D05389A2DB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11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atrón de fondo&#10;&#10;Descripción generada automáticamente">
            <a:extLst>
              <a:ext uri="{FF2B5EF4-FFF2-40B4-BE49-F238E27FC236}">
                <a16:creationId xmlns:a16="http://schemas.microsoft.com/office/drawing/2014/main" id="{B173E25A-6212-B64A-0C1C-A07ED0C62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7069CD2-3A07-DB4E-4FA1-124FF7E7CB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157F50-C912-A3E1-D2AF-EAC48AF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" y="155034"/>
            <a:ext cx="10768013" cy="654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0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">
            <a:extLst>
              <a:ext uri="{FF2B5EF4-FFF2-40B4-BE49-F238E27FC236}">
                <a16:creationId xmlns:a16="http://schemas.microsoft.com/office/drawing/2014/main" id="{CDA48AF8-4B00-DAF8-752C-EBD743583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430D53-C45F-7DC5-4000-97F34F78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3" y="155033"/>
            <a:ext cx="10768013" cy="65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484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Verde amari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501</TotalTime>
  <Words>83</Words>
  <Application>Microsoft Office PowerPoint</Application>
  <PresentationFormat>Panorámica</PresentationFormat>
  <Paragraphs>18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Bell MT</vt:lpstr>
      <vt:lpstr>Calibri</vt:lpstr>
      <vt:lpstr>GlowVTI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Juagapion Juagapion</dc:creator>
  <cp:lastModifiedBy>Juagapion Juagapion</cp:lastModifiedBy>
  <cp:revision>2</cp:revision>
  <dcterms:created xsi:type="dcterms:W3CDTF">2023-10-13T03:28:18Z</dcterms:created>
  <dcterms:modified xsi:type="dcterms:W3CDTF">2023-10-13T11:54:43Z</dcterms:modified>
</cp:coreProperties>
</file>